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63" r:id="rId3"/>
    <p:sldId id="278" r:id="rId4"/>
    <p:sldId id="341" r:id="rId5"/>
    <p:sldId id="347" r:id="rId6"/>
    <p:sldId id="3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61" autoAdjust="0"/>
  </p:normalViewPr>
  <p:slideViewPr>
    <p:cSldViewPr snapToGrid="0">
      <p:cViewPr varScale="1">
        <p:scale>
          <a:sx n="81" d="100"/>
          <a:sy n="81" d="100"/>
        </p:scale>
        <p:origin x="459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62F914D1-FC69-464C-8D17-DB21A442058A}"/>
    <pc:docChg chg="undo redo custSel addSld delSld modSld">
      <pc:chgData name="Teuku Raja Irfan Radarma" userId="cf428174-95ba-4576-8554-3a3b8ffa52b7" providerId="ADAL" clId="{62F914D1-FC69-464C-8D17-DB21A442058A}" dt="2024-07-09T03:27:26.040" v="477" actId="20577"/>
      <pc:docMkLst>
        <pc:docMk/>
      </pc:docMkLst>
      <pc:sldChg chg="modSp mod">
        <pc:chgData name="Teuku Raja Irfan Radarma" userId="cf428174-95ba-4576-8554-3a3b8ffa52b7" providerId="ADAL" clId="{62F914D1-FC69-464C-8D17-DB21A442058A}" dt="2024-07-09T03:27:26.040" v="47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62F914D1-FC69-464C-8D17-DB21A442058A}" dt="2024-07-09T03:27:26.040" v="47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62F914D1-FC69-464C-8D17-DB21A442058A}" dt="2024-07-09T03:27:20.608" v="46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62F914D1-FC69-464C-8D17-DB21A442058A}" dt="2024-07-08T01:55:31.719" v="8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2F914D1-FC69-464C-8D17-DB21A442058A}" dt="2024-07-08T01:55:31.719" v="8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2F914D1-FC69-464C-8D17-DB21A442058A}" dt="2024-07-08T01:54:58.465" v="5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2F914D1-FC69-464C-8D17-DB21A442058A}" dt="2024-07-08T01:54:49.362" v="4" actId="207"/>
          <ac:spMkLst>
            <pc:docMk/>
            <pc:sldMk cId="3722240106" sldId="278"/>
            <ac:spMk id="82" creationId="{167A69DF-CFF9-4F99-8751-B82EF8C87256}"/>
          </ac:spMkLst>
        </pc:spChg>
        <pc:spChg chg="mod">
          <ac:chgData name="Teuku Raja Irfan Radarma" userId="cf428174-95ba-4576-8554-3a3b8ffa52b7" providerId="ADAL" clId="{62F914D1-FC69-464C-8D17-DB21A442058A}" dt="2024-07-08T01:54:58.465" v="5" actId="207"/>
          <ac:spMkLst>
            <pc:docMk/>
            <pc:sldMk cId="3722240106" sldId="278"/>
            <ac:spMk id="84" creationId="{7D6AEE9E-0900-456C-8B9D-67B3FB357C82}"/>
          </ac:spMkLst>
        </pc:spChg>
      </pc:sldChg>
      <pc:sldChg chg="modSp mod">
        <pc:chgData name="Teuku Raja Irfan Radarma" userId="cf428174-95ba-4576-8554-3a3b8ffa52b7" providerId="ADAL" clId="{62F914D1-FC69-464C-8D17-DB21A442058A}" dt="2024-07-08T01:58:09.302" v="183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62F914D1-FC69-464C-8D17-DB21A442058A}" dt="2024-07-08T01:58:09.302" v="183" actId="20577"/>
          <ac:spMkLst>
            <pc:docMk/>
            <pc:sldMk cId="1395878473" sldId="341"/>
            <ac:spMk id="2" creationId="{76CC3CA3-BDF0-4ABC-9AD6-CF7901CAF5C6}"/>
          </ac:spMkLst>
        </pc:spChg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535285831" sldId="345"/>
        </pc:sldMkLst>
      </pc:sldChg>
      <pc:sldChg chg="addSp delSp del mod">
        <pc:chgData name="Teuku Raja Irfan Radarma" userId="cf428174-95ba-4576-8554-3a3b8ffa52b7" providerId="ADAL" clId="{62F914D1-FC69-464C-8D17-DB21A442058A}" dt="2024-07-08T01:58:13.636" v="184" actId="47"/>
        <pc:sldMkLst>
          <pc:docMk/>
          <pc:sldMk cId="1054711420" sldId="346"/>
        </pc:sldMkLst>
        <pc:spChg chg="del">
          <ac:chgData name="Teuku Raja Irfan Radarma" userId="cf428174-95ba-4576-8554-3a3b8ffa52b7" providerId="ADAL" clId="{62F914D1-FC69-464C-8D17-DB21A442058A}" dt="2024-07-08T01:55:40.731" v="83" actId="478"/>
          <ac:spMkLst>
            <pc:docMk/>
            <pc:sldMk cId="1054711420" sldId="346"/>
            <ac:spMk id="8" creationId="{20597DC9-D600-409C-81CD-AEB1C81CBAD1}"/>
          </ac:spMkLst>
        </pc:spChg>
        <pc:picChg chg="del">
          <ac:chgData name="Teuku Raja Irfan Radarma" userId="cf428174-95ba-4576-8554-3a3b8ffa52b7" providerId="ADAL" clId="{62F914D1-FC69-464C-8D17-DB21A442058A}" dt="2024-07-08T01:55:37.446" v="82" actId="478"/>
          <ac:picMkLst>
            <pc:docMk/>
            <pc:sldMk cId="1054711420" sldId="346"/>
            <ac:picMk id="6" creationId="{C2748141-075E-461E-BEF5-8CD776C00ED2}"/>
          </ac:picMkLst>
        </pc:picChg>
        <pc:picChg chg="add">
          <ac:chgData name="Teuku Raja Irfan Radarma" userId="cf428174-95ba-4576-8554-3a3b8ffa52b7" providerId="ADAL" clId="{62F914D1-FC69-464C-8D17-DB21A442058A}" dt="2024-07-08T01:55:41.971" v="84"/>
          <ac:picMkLst>
            <pc:docMk/>
            <pc:sldMk cId="1054711420" sldId="346"/>
            <ac:picMk id="1026" creationId="{F6FDBAE2-40BF-45F6-8653-9708E7454CBC}"/>
          </ac:picMkLst>
        </pc:picChg>
      </pc:sldChg>
      <pc:sldChg chg="addSp delSp modSp mod">
        <pc:chgData name="Teuku Raja Irfan Radarma" userId="cf428174-95ba-4576-8554-3a3b8ffa52b7" providerId="ADAL" clId="{62F914D1-FC69-464C-8D17-DB21A442058A}" dt="2024-07-08T01:57:50.585" v="150" actId="1076"/>
        <pc:sldMkLst>
          <pc:docMk/>
          <pc:sldMk cId="4133436097" sldId="347"/>
        </pc:sldMkLst>
        <pc:spChg chg="mod">
          <ac:chgData name="Teuku Raja Irfan Radarma" userId="cf428174-95ba-4576-8554-3a3b8ffa52b7" providerId="ADAL" clId="{62F914D1-FC69-464C-8D17-DB21A442058A}" dt="2024-07-08T01:56:42.979" v="127" actId="20577"/>
          <ac:spMkLst>
            <pc:docMk/>
            <pc:sldMk cId="4133436097" sldId="347"/>
            <ac:spMk id="2" creationId="{7DC73A44-F584-4800-B626-F722E65356FB}"/>
          </ac:spMkLst>
        </pc:spChg>
        <pc:spChg chg="add del mod">
          <ac:chgData name="Teuku Raja Irfan Radarma" userId="cf428174-95ba-4576-8554-3a3b8ffa52b7" providerId="ADAL" clId="{62F914D1-FC69-464C-8D17-DB21A442058A}" dt="2024-07-08T01:57:27.091" v="137"/>
          <ac:spMkLst>
            <pc:docMk/>
            <pc:sldMk cId="4133436097" sldId="347"/>
            <ac:spMk id="3" creationId="{3A3A82F9-8DF8-41D7-AD18-C3E66C580B03}"/>
          </ac:spMkLst>
        </pc:spChg>
        <pc:spChg chg="add del">
          <ac:chgData name="Teuku Raja Irfan Radarma" userId="cf428174-95ba-4576-8554-3a3b8ffa52b7" providerId="ADAL" clId="{62F914D1-FC69-464C-8D17-DB21A442058A}" dt="2024-07-08T01:56:46.035" v="129"/>
          <ac:spMkLst>
            <pc:docMk/>
            <pc:sldMk cId="4133436097" sldId="347"/>
            <ac:spMk id="5" creationId="{AB97CCDF-5138-4627-A744-754A3BCF326E}"/>
          </ac:spMkLst>
        </pc:spChg>
        <pc:spChg chg="add del">
          <ac:chgData name="Teuku Raja Irfan Radarma" userId="cf428174-95ba-4576-8554-3a3b8ffa52b7" providerId="ADAL" clId="{62F914D1-FC69-464C-8D17-DB21A442058A}" dt="2024-07-08T01:56:51.916" v="131"/>
          <ac:spMkLst>
            <pc:docMk/>
            <pc:sldMk cId="4133436097" sldId="347"/>
            <ac:spMk id="6" creationId="{DAB369AC-A7B4-4678-B974-76EDC5F8D43E}"/>
          </ac:spMkLst>
        </pc:spChg>
        <pc:spChg chg="add del">
          <ac:chgData name="Teuku Raja Irfan Radarma" userId="cf428174-95ba-4576-8554-3a3b8ffa52b7" providerId="ADAL" clId="{62F914D1-FC69-464C-8D17-DB21A442058A}" dt="2024-07-08T01:57:20.722" v="135"/>
          <ac:spMkLst>
            <pc:docMk/>
            <pc:sldMk cId="4133436097" sldId="347"/>
            <ac:spMk id="7" creationId="{EDFFB60E-C3DD-4C9D-87BD-CDFE82CA0A02}"/>
          </ac:spMkLst>
        </pc:spChg>
        <pc:spChg chg="add del mod">
          <ac:chgData name="Teuku Raja Irfan Radarma" userId="cf428174-95ba-4576-8554-3a3b8ffa52b7" providerId="ADAL" clId="{62F914D1-FC69-464C-8D17-DB21A442058A}" dt="2024-07-08T01:57:14.802" v="134" actId="478"/>
          <ac:spMkLst>
            <pc:docMk/>
            <pc:sldMk cId="4133436097" sldId="347"/>
            <ac:spMk id="8" creationId="{D9AD03DF-0B0C-46DE-A2D2-F5B7CB585DDF}"/>
          </ac:spMkLst>
        </pc:spChg>
        <pc:spChg chg="add mod">
          <ac:chgData name="Teuku Raja Irfan Radarma" userId="cf428174-95ba-4576-8554-3a3b8ffa52b7" providerId="ADAL" clId="{62F914D1-FC69-464C-8D17-DB21A442058A}" dt="2024-07-08T01:57:50.585" v="150" actId="1076"/>
          <ac:spMkLst>
            <pc:docMk/>
            <pc:sldMk cId="4133436097" sldId="347"/>
            <ac:spMk id="9" creationId="{F72DD867-6498-4298-AA39-0DBA5D09F404}"/>
          </ac:spMkLst>
        </pc:spChg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838719807" sldId="348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521323310" sldId="349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433055692" sldId="350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401217544" sldId="351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4053031945" sldId="353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318110064" sldId="354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3407232921" sldId="355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255592341" sldId="357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172994543" sldId="358"/>
        </pc:sldMkLst>
      </pc:sldChg>
      <pc:sldChg chg="delSp modSp mod">
        <pc:chgData name="Teuku Raja Irfan Radarma" userId="cf428174-95ba-4576-8554-3a3b8ffa52b7" providerId="ADAL" clId="{62F914D1-FC69-464C-8D17-DB21A442058A}" dt="2024-07-08T02:01:15.144" v="459" actId="20577"/>
        <pc:sldMkLst>
          <pc:docMk/>
          <pc:sldMk cId="330924077" sldId="359"/>
        </pc:sldMkLst>
        <pc:spChg chg="mod">
          <ac:chgData name="Teuku Raja Irfan Radarma" userId="cf428174-95ba-4576-8554-3a3b8ffa52b7" providerId="ADAL" clId="{62F914D1-FC69-464C-8D17-DB21A442058A}" dt="2024-07-08T02:01:15.144" v="459" actId="20577"/>
          <ac:spMkLst>
            <pc:docMk/>
            <pc:sldMk cId="330924077" sldId="359"/>
            <ac:spMk id="4" creationId="{BEBE1C5A-F890-4EFC-B831-D04C39EF1AC0}"/>
          </ac:spMkLst>
        </pc:spChg>
        <pc:spChg chg="del">
          <ac:chgData name="Teuku Raja Irfan Radarma" userId="cf428174-95ba-4576-8554-3a3b8ffa52b7" providerId="ADAL" clId="{62F914D1-FC69-464C-8D17-DB21A442058A}" dt="2024-07-08T01:58:53.988" v="189" actId="478"/>
          <ac:spMkLst>
            <pc:docMk/>
            <pc:sldMk cId="330924077" sldId="359"/>
            <ac:spMk id="8" creationId="{D00ECADA-9FF5-48FE-AB0C-3A0264A1AA5C}"/>
          </ac:spMkLst>
        </pc:spChg>
        <pc:picChg chg="del">
          <ac:chgData name="Teuku Raja Irfan Radarma" userId="cf428174-95ba-4576-8554-3a3b8ffa52b7" providerId="ADAL" clId="{62F914D1-FC69-464C-8D17-DB21A442058A}" dt="2024-07-08T01:58:50.756" v="188" actId="478"/>
          <ac:picMkLst>
            <pc:docMk/>
            <pc:sldMk cId="330924077" sldId="359"/>
            <ac:picMk id="5" creationId="{DF2EB447-4DE2-4974-8A76-C04203E46D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ke-14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Rekap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Latihan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Pembelian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3A44-F584-4800-B626-F722E653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Case – Audit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E8870-7654-471B-8F99-8FCC6D59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72DD867-6498-4298-AA39-0DBA5D09F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7847" y="1584787"/>
            <a:ext cx="1033630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Existence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Keberadaan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benar-benar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terjadi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Completeness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Kelengkapan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seharusnya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dimasukkan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catatan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keuangan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tercantum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dokumen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pendukung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faktur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pesanan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Cutoff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Pemutusan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akuntansi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tepat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salah.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Klasifikasi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diklasifikasikan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tepat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laporan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keuangan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Authorization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Otorisasi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disetujui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otoritas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berwenang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43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937-23F8-4304-AE45-2D7AD1B6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Konseptual</a:t>
            </a:r>
            <a:r>
              <a:rPr lang="en-US" dirty="0"/>
              <a:t> – think like a fraudster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954F0-8EFF-47CC-9A84-5620A55B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E1C5A-F890-4EFC-B831-D04C39EF1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1690688"/>
            <a:ext cx="10050658" cy="448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Bagaimana</a:t>
            </a:r>
            <a:r>
              <a:rPr lang="en-US" dirty="0"/>
              <a:t> fraudster </a:t>
            </a:r>
            <a:r>
              <a:rPr lang="en-US" dirty="0" err="1"/>
              <a:t>mengakali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penjupembelian</a:t>
            </a:r>
            <a:r>
              <a:rPr lang="en-US" dirty="0"/>
              <a:t> dan </a:t>
            </a:r>
            <a:r>
              <a:rPr lang="en-US" dirty="0" err="1"/>
              <a:t>bagaimana</a:t>
            </a:r>
            <a:r>
              <a:rPr lang="en-US" dirty="0"/>
              <a:t> auditor </a:t>
            </a:r>
            <a:r>
              <a:rPr lang="en-US" dirty="0" err="1"/>
              <a:t>mendeteksinya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fraud: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Pembelian</a:t>
            </a:r>
            <a:r>
              <a:rPr lang="en-US" sz="2800" dirty="0"/>
              <a:t> </a:t>
            </a:r>
            <a:r>
              <a:rPr lang="en-US" sz="2800" dirty="0" err="1"/>
              <a:t>Fiktif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Berlebihan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Kickback (</a:t>
            </a:r>
            <a:r>
              <a:rPr lang="en-US" sz="2800" dirty="0" err="1"/>
              <a:t>sogokan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Pribadi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Double Billing</a:t>
            </a:r>
            <a:r>
              <a:rPr lang="en-US" dirty="0"/>
              <a:t> (</a:t>
            </a:r>
            <a:r>
              <a:rPr lang="en-US" dirty="0" err="1"/>
              <a:t>penagihan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Skimming (</a:t>
            </a:r>
            <a:r>
              <a:rPr lang="en-US" sz="2800" dirty="0" err="1"/>
              <a:t>pengurangan</a:t>
            </a:r>
            <a:r>
              <a:rPr lang="en-US" sz="2800" dirty="0"/>
              <a:t>) dan </a:t>
            </a:r>
            <a:r>
              <a:rPr lang="en-US" sz="2800" dirty="0" err="1"/>
              <a:t>Pema</a:t>
            </a:r>
            <a:r>
              <a:rPr lang="en-US" dirty="0" err="1"/>
              <a:t>lsuan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92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7389</TotalTime>
  <Words>332</Words>
  <Application>Microsoft Office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Siklus Pembelian</vt:lpstr>
      <vt:lpstr>PowerPoint Presentation</vt:lpstr>
      <vt:lpstr>PowerPoint Presentation</vt:lpstr>
      <vt:lpstr>Overview Siklus Pembelian</vt:lpstr>
      <vt:lpstr>Common Case – Audit Siklus Pembelian</vt:lpstr>
      <vt:lpstr>Konseptual – think like a fraudster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85</cp:revision>
  <dcterms:created xsi:type="dcterms:W3CDTF">2023-09-18T04:21:25Z</dcterms:created>
  <dcterms:modified xsi:type="dcterms:W3CDTF">2024-07-09T03:27:29Z</dcterms:modified>
</cp:coreProperties>
</file>